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oppins Bold" charset="1" panose="00000800000000000000"/>
      <p:regular r:id="rId15"/>
    </p:embeddedFont>
    <p:embeddedFont>
      <p:font typeface="League Gothic" charset="1" panose="00000500000000000000"/>
      <p:regular r:id="rId16"/>
    </p:embeddedFont>
    <p:embeddedFont>
      <p:font typeface="Garet Bold" charset="1" panose="00000000000000000000"/>
      <p:regular r:id="rId17"/>
    </p:embeddedFont>
    <p:embeddedFont>
      <p:font typeface="Poppins" charset="1" panose="00000500000000000000"/>
      <p:regular r:id="rId18"/>
    </p:embeddedFont>
    <p:embeddedFont>
      <p:font typeface="Codec Pro Bold" charset="1" panose="000006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svg>
</file>

<file path=ppt/media/image24.png>
</file>

<file path=ppt/media/image25.svg>
</file>

<file path=ppt/media/image3.jpeg>
</file>

<file path=ppt/media/image4.png>
</file>

<file path=ppt/media/image5.sv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jpeg" Type="http://schemas.openxmlformats.org/officeDocument/2006/relationships/image"/><Relationship Id="rId5" Target="../media/image13.jpeg" Type="http://schemas.openxmlformats.org/officeDocument/2006/relationships/image"/><Relationship Id="rId6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jpeg" Type="http://schemas.openxmlformats.org/officeDocument/2006/relationships/image"/><Relationship Id="rId4" Target="../media/image18.jpeg" Type="http://schemas.openxmlformats.org/officeDocument/2006/relationships/image"/><Relationship Id="rId5" Target="../media/image19.jpeg" Type="http://schemas.openxmlformats.org/officeDocument/2006/relationships/image"/><Relationship Id="rId6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jpeg" Type="http://schemas.openxmlformats.org/officeDocument/2006/relationships/image"/><Relationship Id="rId4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24.png" Type="http://schemas.openxmlformats.org/officeDocument/2006/relationships/image"/><Relationship Id="rId6" Target="../media/image2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83564" y="-1545219"/>
            <a:ext cx="13377438" cy="1337743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66775" cap="sq">
              <a:solidFill>
                <a:srgbClr val="E18417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925823" y="-602960"/>
            <a:ext cx="11492920" cy="1149292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4642" t="0" r="-24642" b="0"/>
              </a:stretch>
            </a:blipFill>
            <a:ln w="390525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-1407655" y="8144897"/>
            <a:ext cx="18666955" cy="1052188"/>
            <a:chOff x="0" y="0"/>
            <a:chExt cx="4916400" cy="27711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916400" cy="277119"/>
            </a:xfrm>
            <a:custGeom>
              <a:avLst/>
              <a:gdLst/>
              <a:ahLst/>
              <a:cxnLst/>
              <a:rect r="r" b="b" t="t" l="l"/>
              <a:pathLst>
                <a:path h="277119" w="4916400">
                  <a:moveTo>
                    <a:pt x="41474" y="0"/>
                  </a:moveTo>
                  <a:lnTo>
                    <a:pt x="4874926" y="0"/>
                  </a:lnTo>
                  <a:cubicBezTo>
                    <a:pt x="4885925" y="0"/>
                    <a:pt x="4896474" y="4370"/>
                    <a:pt x="4904252" y="12147"/>
                  </a:cubicBezTo>
                  <a:cubicBezTo>
                    <a:pt x="4912030" y="19925"/>
                    <a:pt x="4916400" y="30474"/>
                    <a:pt x="4916400" y="41474"/>
                  </a:cubicBezTo>
                  <a:lnTo>
                    <a:pt x="4916400" y="235646"/>
                  </a:lnTo>
                  <a:cubicBezTo>
                    <a:pt x="4916400" y="246645"/>
                    <a:pt x="4912030" y="257194"/>
                    <a:pt x="4904252" y="264972"/>
                  </a:cubicBezTo>
                  <a:cubicBezTo>
                    <a:pt x="4896474" y="272750"/>
                    <a:pt x="4885925" y="277119"/>
                    <a:pt x="4874926" y="277119"/>
                  </a:cubicBezTo>
                  <a:lnTo>
                    <a:pt x="41474" y="277119"/>
                  </a:lnTo>
                  <a:cubicBezTo>
                    <a:pt x="30474" y="277119"/>
                    <a:pt x="19925" y="272750"/>
                    <a:pt x="12147" y="264972"/>
                  </a:cubicBezTo>
                  <a:cubicBezTo>
                    <a:pt x="4370" y="257194"/>
                    <a:pt x="0" y="246645"/>
                    <a:pt x="0" y="235646"/>
                  </a:cubicBezTo>
                  <a:lnTo>
                    <a:pt x="0" y="41474"/>
                  </a:lnTo>
                  <a:cubicBezTo>
                    <a:pt x="0" y="30474"/>
                    <a:pt x="4370" y="19925"/>
                    <a:pt x="12147" y="12147"/>
                  </a:cubicBezTo>
                  <a:cubicBezTo>
                    <a:pt x="19925" y="4370"/>
                    <a:pt x="30474" y="0"/>
                    <a:pt x="41474" y="0"/>
                  </a:cubicBezTo>
                  <a:close/>
                </a:path>
              </a:pathLst>
            </a:custGeom>
            <a:solidFill>
              <a:srgbClr val="AAD63E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4916400" cy="3437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8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13310" y="2040188"/>
            <a:ext cx="9157271" cy="2337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52"/>
              </a:lnSpc>
            </a:pPr>
            <a:r>
              <a:rPr lang="en-US" sz="12966" spc="-1050" b="true">
                <a:solidFill>
                  <a:srgbClr val="70821F"/>
                </a:solidFill>
                <a:latin typeface="Poppins Bold"/>
                <a:ea typeface="Poppins Bold"/>
                <a:cs typeface="Poppins Bold"/>
                <a:sym typeface="Poppins Bold"/>
              </a:rPr>
              <a:t>Mon 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443444" y="-563686"/>
            <a:ext cx="3184771" cy="3184771"/>
          </a:xfrm>
          <a:custGeom>
            <a:avLst/>
            <a:gdLst/>
            <a:ahLst/>
            <a:cxnLst/>
            <a:rect r="r" b="b" t="t" l="l"/>
            <a:pathLst>
              <a:path h="3184771" w="3184771">
                <a:moveTo>
                  <a:pt x="0" y="0"/>
                </a:moveTo>
                <a:lnTo>
                  <a:pt x="3184771" y="0"/>
                </a:lnTo>
                <a:lnTo>
                  <a:pt x="3184771" y="3184772"/>
                </a:lnTo>
                <a:lnTo>
                  <a:pt x="0" y="31847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413310" y="3678006"/>
            <a:ext cx="6420866" cy="2337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52"/>
              </a:lnSpc>
            </a:pPr>
            <a:r>
              <a:rPr lang="en-US" sz="12966" spc="-1050" b="true">
                <a:solidFill>
                  <a:srgbClr val="E18417"/>
                </a:solidFill>
                <a:latin typeface="Poppins Bold"/>
                <a:ea typeface="Poppins Bold"/>
                <a:cs typeface="Poppins Bold"/>
                <a:sym typeface="Poppins Bold"/>
              </a:rPr>
              <a:t>Vivivoire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13310" y="6364299"/>
            <a:ext cx="9157271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49"/>
              </a:lnSpc>
            </a:pPr>
            <a:r>
              <a:rPr lang="en-US" sz="2499" spc="617">
                <a:solidFill>
                  <a:srgbClr val="C85103"/>
                </a:solidFill>
                <a:latin typeface="League Gothic"/>
                <a:ea typeface="League Gothic"/>
                <a:cs typeface="League Gothic"/>
                <a:sym typeface="League Gothic"/>
              </a:rPr>
              <a:t>DES PRODUITS FRAIS ET DE QUALITÉ, LIVRÉS RAPIDEMENT.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59467"/>
            <a:ext cx="1417831" cy="11600565"/>
            <a:chOff x="0" y="0"/>
            <a:chExt cx="373421" cy="30552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3421" cy="3055293"/>
            </a:xfrm>
            <a:custGeom>
              <a:avLst/>
              <a:gdLst/>
              <a:ahLst/>
              <a:cxnLst/>
              <a:rect r="r" b="b" t="t" l="l"/>
              <a:pathLst>
                <a:path h="3055293" w="373421">
                  <a:moveTo>
                    <a:pt x="38223" y="0"/>
                  </a:moveTo>
                  <a:lnTo>
                    <a:pt x="335198" y="0"/>
                  </a:lnTo>
                  <a:cubicBezTo>
                    <a:pt x="356308" y="0"/>
                    <a:pt x="373421" y="17113"/>
                    <a:pt x="373421" y="38223"/>
                  </a:cubicBezTo>
                  <a:lnTo>
                    <a:pt x="373421" y="3017070"/>
                  </a:lnTo>
                  <a:cubicBezTo>
                    <a:pt x="373421" y="3038180"/>
                    <a:pt x="356308" y="3055293"/>
                    <a:pt x="335198" y="3055293"/>
                  </a:cubicBezTo>
                  <a:lnTo>
                    <a:pt x="38223" y="3055293"/>
                  </a:lnTo>
                  <a:cubicBezTo>
                    <a:pt x="17113" y="3055293"/>
                    <a:pt x="0" y="3038180"/>
                    <a:pt x="0" y="3017070"/>
                  </a:cubicBezTo>
                  <a:lnTo>
                    <a:pt x="0" y="38223"/>
                  </a:lnTo>
                  <a:cubicBezTo>
                    <a:pt x="0" y="17113"/>
                    <a:pt x="17113" y="0"/>
                    <a:pt x="38223" y="0"/>
                  </a:cubicBezTo>
                  <a:close/>
                </a:path>
              </a:pathLst>
            </a:custGeom>
            <a:solidFill>
              <a:srgbClr val="EB9837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73421" cy="30933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-203029"/>
            <a:ext cx="8461673" cy="10597860"/>
            <a:chOff x="0" y="0"/>
            <a:chExt cx="749799" cy="9390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49799" cy="939089"/>
            </a:xfrm>
            <a:custGeom>
              <a:avLst/>
              <a:gdLst/>
              <a:ahLst/>
              <a:cxnLst/>
              <a:rect r="r" b="b" t="t" l="l"/>
              <a:pathLst>
                <a:path h="939089" w="749799">
                  <a:moveTo>
                    <a:pt x="0" y="0"/>
                  </a:moveTo>
                  <a:lnTo>
                    <a:pt x="749799" y="0"/>
                  </a:lnTo>
                  <a:lnTo>
                    <a:pt x="749799" y="939089"/>
                  </a:lnTo>
                  <a:lnTo>
                    <a:pt x="0" y="939089"/>
                  </a:lnTo>
                  <a:close/>
                </a:path>
              </a:pathLst>
            </a:custGeom>
            <a:blipFill>
              <a:blip r:embed="rId2"/>
              <a:stretch>
                <a:fillRect l="-12622" t="0" r="-12622" b="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5550974" y="922869"/>
            <a:ext cx="307387" cy="589070"/>
          </a:xfrm>
          <a:custGeom>
            <a:avLst/>
            <a:gdLst/>
            <a:ahLst/>
            <a:cxnLst/>
            <a:rect r="r" b="b" t="t" l="l"/>
            <a:pathLst>
              <a:path h="589070" w="307387">
                <a:moveTo>
                  <a:pt x="0" y="0"/>
                </a:moveTo>
                <a:lnTo>
                  <a:pt x="307387" y="0"/>
                </a:lnTo>
                <a:lnTo>
                  <a:pt x="307387" y="589070"/>
                </a:lnTo>
                <a:lnTo>
                  <a:pt x="0" y="5890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847277" y="1867568"/>
            <a:ext cx="6848337" cy="3082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true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Qui sommes nous 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88840" y="5183666"/>
            <a:ext cx="5615828" cy="1636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0"/>
              </a:lnSpc>
            </a:pPr>
            <a:r>
              <a:rPr lang="en-US" sz="230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Nous sommes Mon Vivivoire, la plateforme en ligne pour les produits vivriers ivoirien. </a:t>
            </a:r>
          </a:p>
          <a:p>
            <a:pPr algn="l">
              <a:lnSpc>
                <a:spcPts val="3230"/>
              </a:lnSpc>
              <a:spcBef>
                <a:spcPct val="0"/>
              </a:spcBef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-2140420" y="-448598"/>
            <a:ext cx="3938179" cy="2220712"/>
            <a:chOff x="0" y="0"/>
            <a:chExt cx="1037216" cy="5848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37216" cy="584879"/>
            </a:xfrm>
            <a:custGeom>
              <a:avLst/>
              <a:gdLst/>
              <a:ahLst/>
              <a:cxnLst/>
              <a:rect r="r" b="b" t="t" l="l"/>
              <a:pathLst>
                <a:path h="584879" w="1037216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89972" y="913910"/>
            <a:ext cx="767816" cy="601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b="true" sz="3577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5103229" y="-611801"/>
            <a:ext cx="3184771" cy="3184771"/>
          </a:xfrm>
          <a:custGeom>
            <a:avLst/>
            <a:gdLst/>
            <a:ahLst/>
            <a:cxnLst/>
            <a:rect r="r" b="b" t="t" l="l"/>
            <a:pathLst>
              <a:path h="3184771" w="3184771">
                <a:moveTo>
                  <a:pt x="0" y="0"/>
                </a:moveTo>
                <a:lnTo>
                  <a:pt x="3184771" y="0"/>
                </a:lnTo>
                <a:lnTo>
                  <a:pt x="3184771" y="3184772"/>
                </a:lnTo>
                <a:lnTo>
                  <a:pt x="0" y="31847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78128" y="4791034"/>
            <a:ext cx="18966128" cy="6942477"/>
            <a:chOff x="0" y="0"/>
            <a:chExt cx="4995194" cy="18284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95194" cy="1828471"/>
            </a:xfrm>
            <a:custGeom>
              <a:avLst/>
              <a:gdLst/>
              <a:ahLst/>
              <a:cxnLst/>
              <a:rect r="r" b="b" t="t" l="l"/>
              <a:pathLst>
                <a:path h="1828471" w="4995194">
                  <a:moveTo>
                    <a:pt x="0" y="0"/>
                  </a:moveTo>
                  <a:lnTo>
                    <a:pt x="4995194" y="0"/>
                  </a:lnTo>
                  <a:lnTo>
                    <a:pt x="4995194" y="1828471"/>
                  </a:lnTo>
                  <a:lnTo>
                    <a:pt x="0" y="182847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95194" cy="18665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52085" y="734009"/>
            <a:ext cx="7040546" cy="5087619"/>
            <a:chOff x="0" y="0"/>
            <a:chExt cx="1090765" cy="7882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90765" cy="788205"/>
            </a:xfrm>
            <a:custGeom>
              <a:avLst/>
              <a:gdLst/>
              <a:ahLst/>
              <a:cxnLst/>
              <a:rect r="r" b="b" t="t" l="l"/>
              <a:pathLst>
                <a:path h="788205" w="1090765">
                  <a:moveTo>
                    <a:pt x="38487" y="0"/>
                  </a:moveTo>
                  <a:lnTo>
                    <a:pt x="1052278" y="0"/>
                  </a:lnTo>
                  <a:cubicBezTo>
                    <a:pt x="1073534" y="0"/>
                    <a:pt x="1090765" y="17231"/>
                    <a:pt x="1090765" y="38487"/>
                  </a:cubicBezTo>
                  <a:lnTo>
                    <a:pt x="1090765" y="749719"/>
                  </a:lnTo>
                  <a:cubicBezTo>
                    <a:pt x="1090765" y="770974"/>
                    <a:pt x="1073534" y="788205"/>
                    <a:pt x="1052278" y="788205"/>
                  </a:cubicBezTo>
                  <a:lnTo>
                    <a:pt x="38487" y="788205"/>
                  </a:lnTo>
                  <a:cubicBezTo>
                    <a:pt x="17231" y="788205"/>
                    <a:pt x="0" y="770974"/>
                    <a:pt x="0" y="749719"/>
                  </a:cubicBezTo>
                  <a:lnTo>
                    <a:pt x="0" y="38487"/>
                  </a:lnTo>
                  <a:cubicBezTo>
                    <a:pt x="0" y="17231"/>
                    <a:pt x="17231" y="0"/>
                    <a:pt x="38487" y="0"/>
                  </a:cubicBezTo>
                  <a:close/>
                </a:path>
              </a:pathLst>
            </a:custGeom>
            <a:blipFill>
              <a:blip r:embed="rId2"/>
              <a:stretch>
                <a:fillRect l="-14310" t="0" r="-14310" b="0"/>
              </a:stretch>
            </a:blipFill>
            <a:ln w="57150" cap="rnd">
              <a:solidFill>
                <a:srgbClr val="487307"/>
              </a:solidFill>
              <a:prstDash val="solid"/>
              <a:round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9458079" y="5143500"/>
            <a:ext cx="678128" cy="678128"/>
            <a:chOff x="0" y="0"/>
            <a:chExt cx="178601" cy="1786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8601" cy="178601"/>
            </a:xfrm>
            <a:custGeom>
              <a:avLst/>
              <a:gdLst/>
              <a:ahLst/>
              <a:cxnLst/>
              <a:rect r="r" b="b" t="t" l="l"/>
              <a:pathLst>
                <a:path h="178601" w="178601">
                  <a:moveTo>
                    <a:pt x="79916" y="0"/>
                  </a:moveTo>
                  <a:lnTo>
                    <a:pt x="98685" y="0"/>
                  </a:lnTo>
                  <a:cubicBezTo>
                    <a:pt x="119880" y="0"/>
                    <a:pt x="140207" y="8420"/>
                    <a:pt x="155195" y="23407"/>
                  </a:cubicBezTo>
                  <a:cubicBezTo>
                    <a:pt x="170182" y="38394"/>
                    <a:pt x="178601" y="58721"/>
                    <a:pt x="178601" y="79916"/>
                  </a:cubicBezTo>
                  <a:lnTo>
                    <a:pt x="178601" y="98685"/>
                  </a:lnTo>
                  <a:cubicBezTo>
                    <a:pt x="178601" y="119880"/>
                    <a:pt x="170182" y="140207"/>
                    <a:pt x="155195" y="155195"/>
                  </a:cubicBezTo>
                  <a:cubicBezTo>
                    <a:pt x="140207" y="170182"/>
                    <a:pt x="119880" y="178601"/>
                    <a:pt x="98685" y="178601"/>
                  </a:cubicBezTo>
                  <a:lnTo>
                    <a:pt x="79916" y="178601"/>
                  </a:lnTo>
                  <a:cubicBezTo>
                    <a:pt x="58721" y="178601"/>
                    <a:pt x="38394" y="170182"/>
                    <a:pt x="23407" y="155195"/>
                  </a:cubicBezTo>
                  <a:cubicBezTo>
                    <a:pt x="8420" y="140207"/>
                    <a:pt x="0" y="119880"/>
                    <a:pt x="0" y="98685"/>
                  </a:cubicBezTo>
                  <a:lnTo>
                    <a:pt x="0" y="79916"/>
                  </a:lnTo>
                  <a:cubicBezTo>
                    <a:pt x="0" y="58721"/>
                    <a:pt x="8420" y="38394"/>
                    <a:pt x="23407" y="23407"/>
                  </a:cubicBezTo>
                  <a:cubicBezTo>
                    <a:pt x="38394" y="8420"/>
                    <a:pt x="58721" y="0"/>
                    <a:pt x="79916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78601" cy="2167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58079" y="6985074"/>
            <a:ext cx="678128" cy="678128"/>
            <a:chOff x="0" y="0"/>
            <a:chExt cx="178601" cy="1786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8601" cy="178601"/>
            </a:xfrm>
            <a:custGeom>
              <a:avLst/>
              <a:gdLst/>
              <a:ahLst/>
              <a:cxnLst/>
              <a:rect r="r" b="b" t="t" l="l"/>
              <a:pathLst>
                <a:path h="178601" w="178601">
                  <a:moveTo>
                    <a:pt x="79916" y="0"/>
                  </a:moveTo>
                  <a:lnTo>
                    <a:pt x="98685" y="0"/>
                  </a:lnTo>
                  <a:cubicBezTo>
                    <a:pt x="119880" y="0"/>
                    <a:pt x="140207" y="8420"/>
                    <a:pt x="155195" y="23407"/>
                  </a:cubicBezTo>
                  <a:cubicBezTo>
                    <a:pt x="170182" y="38394"/>
                    <a:pt x="178601" y="58721"/>
                    <a:pt x="178601" y="79916"/>
                  </a:cubicBezTo>
                  <a:lnTo>
                    <a:pt x="178601" y="98685"/>
                  </a:lnTo>
                  <a:cubicBezTo>
                    <a:pt x="178601" y="119880"/>
                    <a:pt x="170182" y="140207"/>
                    <a:pt x="155195" y="155195"/>
                  </a:cubicBezTo>
                  <a:cubicBezTo>
                    <a:pt x="140207" y="170182"/>
                    <a:pt x="119880" y="178601"/>
                    <a:pt x="98685" y="178601"/>
                  </a:cubicBezTo>
                  <a:lnTo>
                    <a:pt x="79916" y="178601"/>
                  </a:lnTo>
                  <a:cubicBezTo>
                    <a:pt x="58721" y="178601"/>
                    <a:pt x="38394" y="170182"/>
                    <a:pt x="23407" y="155195"/>
                  </a:cubicBezTo>
                  <a:cubicBezTo>
                    <a:pt x="8420" y="140207"/>
                    <a:pt x="0" y="119880"/>
                    <a:pt x="0" y="98685"/>
                  </a:cubicBezTo>
                  <a:lnTo>
                    <a:pt x="0" y="79916"/>
                  </a:lnTo>
                  <a:cubicBezTo>
                    <a:pt x="0" y="58721"/>
                    <a:pt x="8420" y="38394"/>
                    <a:pt x="23407" y="23407"/>
                  </a:cubicBezTo>
                  <a:cubicBezTo>
                    <a:pt x="38394" y="8420"/>
                    <a:pt x="58721" y="0"/>
                    <a:pt x="79916" y="0"/>
                  </a:cubicBezTo>
                  <a:close/>
                </a:path>
              </a:pathLst>
            </a:custGeom>
            <a:solidFill>
              <a:srgbClr val="FFB257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8601" cy="2167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52085" y="6158767"/>
            <a:ext cx="7040546" cy="5087619"/>
            <a:chOff x="0" y="0"/>
            <a:chExt cx="1090765" cy="78820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90765" cy="788205"/>
            </a:xfrm>
            <a:custGeom>
              <a:avLst/>
              <a:gdLst/>
              <a:ahLst/>
              <a:cxnLst/>
              <a:rect r="r" b="b" t="t" l="l"/>
              <a:pathLst>
                <a:path h="788205" w="1090765">
                  <a:moveTo>
                    <a:pt x="38487" y="0"/>
                  </a:moveTo>
                  <a:lnTo>
                    <a:pt x="1052278" y="0"/>
                  </a:lnTo>
                  <a:cubicBezTo>
                    <a:pt x="1073534" y="0"/>
                    <a:pt x="1090765" y="17231"/>
                    <a:pt x="1090765" y="38487"/>
                  </a:cubicBezTo>
                  <a:lnTo>
                    <a:pt x="1090765" y="749719"/>
                  </a:lnTo>
                  <a:cubicBezTo>
                    <a:pt x="1090765" y="770974"/>
                    <a:pt x="1073534" y="788205"/>
                    <a:pt x="1052278" y="788205"/>
                  </a:cubicBezTo>
                  <a:lnTo>
                    <a:pt x="38487" y="788205"/>
                  </a:lnTo>
                  <a:cubicBezTo>
                    <a:pt x="17231" y="788205"/>
                    <a:pt x="0" y="770974"/>
                    <a:pt x="0" y="749719"/>
                  </a:cubicBezTo>
                  <a:lnTo>
                    <a:pt x="0" y="38487"/>
                  </a:lnTo>
                  <a:cubicBezTo>
                    <a:pt x="0" y="17231"/>
                    <a:pt x="17231" y="0"/>
                    <a:pt x="38487" y="0"/>
                  </a:cubicBezTo>
                  <a:close/>
                </a:path>
              </a:pathLst>
            </a:custGeom>
            <a:blipFill>
              <a:blip r:embed="rId3"/>
              <a:stretch>
                <a:fillRect l="-4593" t="0" r="-4593" b="0"/>
              </a:stretch>
            </a:blipFill>
            <a:ln w="57150" cap="rnd">
              <a:solidFill>
                <a:srgbClr val="487307"/>
              </a:solidFill>
              <a:prstDash val="solid"/>
              <a:round/>
            </a:ln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9564146" y="5309722"/>
            <a:ext cx="465994" cy="345683"/>
          </a:xfrm>
          <a:custGeom>
            <a:avLst/>
            <a:gdLst/>
            <a:ahLst/>
            <a:cxnLst/>
            <a:rect r="r" b="b" t="t" l="l"/>
            <a:pathLst>
              <a:path h="345683" w="465994">
                <a:moveTo>
                  <a:pt x="0" y="0"/>
                </a:moveTo>
                <a:lnTo>
                  <a:pt x="465994" y="0"/>
                </a:lnTo>
                <a:lnTo>
                  <a:pt x="465994" y="345683"/>
                </a:lnTo>
                <a:lnTo>
                  <a:pt x="0" y="3456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564146" y="7151296"/>
            <a:ext cx="465994" cy="345683"/>
          </a:xfrm>
          <a:custGeom>
            <a:avLst/>
            <a:gdLst/>
            <a:ahLst/>
            <a:cxnLst/>
            <a:rect r="r" b="b" t="t" l="l"/>
            <a:pathLst>
              <a:path h="345683" w="465994">
                <a:moveTo>
                  <a:pt x="0" y="0"/>
                </a:moveTo>
                <a:lnTo>
                  <a:pt x="465994" y="0"/>
                </a:lnTo>
                <a:lnTo>
                  <a:pt x="465994" y="345683"/>
                </a:lnTo>
                <a:lnTo>
                  <a:pt x="0" y="3456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5103229" y="-611801"/>
            <a:ext cx="3184771" cy="3184771"/>
          </a:xfrm>
          <a:custGeom>
            <a:avLst/>
            <a:gdLst/>
            <a:ahLst/>
            <a:cxnLst/>
            <a:rect r="r" b="b" t="t" l="l"/>
            <a:pathLst>
              <a:path h="3184771" w="3184771">
                <a:moveTo>
                  <a:pt x="0" y="0"/>
                </a:moveTo>
                <a:lnTo>
                  <a:pt x="3184771" y="0"/>
                </a:lnTo>
                <a:lnTo>
                  <a:pt x="3184771" y="3184772"/>
                </a:lnTo>
                <a:lnTo>
                  <a:pt x="0" y="31847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458079" y="2099306"/>
            <a:ext cx="6250279" cy="2082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true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NOTRE MISSION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89972" y="913910"/>
            <a:ext cx="767816" cy="601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b="true" sz="3577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603163" y="5076825"/>
            <a:ext cx="6656137" cy="1461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Faciliter l’accès aux produits vivriers ivoiriens dans le monde entier.</a:t>
            </a:r>
          </a:p>
          <a:p>
            <a:pPr algn="l">
              <a:lnSpc>
                <a:spcPts val="2911"/>
              </a:lnSpc>
            </a:pPr>
          </a:p>
          <a:p>
            <a:pPr algn="l">
              <a:lnSpc>
                <a:spcPts val="2911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0603163" y="6800625"/>
            <a:ext cx="6656137" cy="1461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Promouvoir l’agriculture locale et soutenir les producteurs ivoiriens.</a:t>
            </a:r>
          </a:p>
          <a:p>
            <a:pPr algn="l">
              <a:lnSpc>
                <a:spcPts val="2911"/>
              </a:lnSpc>
              <a:spcBef>
                <a:spcPct val="0"/>
              </a:spcBef>
            </a:pPr>
          </a:p>
          <a:p>
            <a:pPr algn="l">
              <a:lnSpc>
                <a:spcPts val="2911"/>
              </a:lnSpc>
              <a:spcBef>
                <a:spcPct val="0"/>
              </a:spcBef>
            </a:pPr>
          </a:p>
        </p:txBody>
      </p:sp>
      <p:grpSp>
        <p:nvGrpSpPr>
          <p:cNvPr name="Group 22" id="22"/>
          <p:cNvGrpSpPr/>
          <p:nvPr/>
        </p:nvGrpSpPr>
        <p:grpSpPr>
          <a:xfrm rot="0">
            <a:off x="9458079" y="8825251"/>
            <a:ext cx="678128" cy="678128"/>
            <a:chOff x="0" y="0"/>
            <a:chExt cx="178601" cy="17860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78601" cy="178601"/>
            </a:xfrm>
            <a:custGeom>
              <a:avLst/>
              <a:gdLst/>
              <a:ahLst/>
              <a:cxnLst/>
              <a:rect r="r" b="b" t="t" l="l"/>
              <a:pathLst>
                <a:path h="178601" w="178601">
                  <a:moveTo>
                    <a:pt x="79916" y="0"/>
                  </a:moveTo>
                  <a:lnTo>
                    <a:pt x="98685" y="0"/>
                  </a:lnTo>
                  <a:cubicBezTo>
                    <a:pt x="119880" y="0"/>
                    <a:pt x="140207" y="8420"/>
                    <a:pt x="155195" y="23407"/>
                  </a:cubicBezTo>
                  <a:cubicBezTo>
                    <a:pt x="170182" y="38394"/>
                    <a:pt x="178601" y="58721"/>
                    <a:pt x="178601" y="79916"/>
                  </a:cubicBezTo>
                  <a:lnTo>
                    <a:pt x="178601" y="98685"/>
                  </a:lnTo>
                  <a:cubicBezTo>
                    <a:pt x="178601" y="119880"/>
                    <a:pt x="170182" y="140207"/>
                    <a:pt x="155195" y="155195"/>
                  </a:cubicBezTo>
                  <a:cubicBezTo>
                    <a:pt x="140207" y="170182"/>
                    <a:pt x="119880" y="178601"/>
                    <a:pt x="98685" y="178601"/>
                  </a:cubicBezTo>
                  <a:lnTo>
                    <a:pt x="79916" y="178601"/>
                  </a:lnTo>
                  <a:cubicBezTo>
                    <a:pt x="58721" y="178601"/>
                    <a:pt x="38394" y="170182"/>
                    <a:pt x="23407" y="155195"/>
                  </a:cubicBezTo>
                  <a:cubicBezTo>
                    <a:pt x="8420" y="140207"/>
                    <a:pt x="0" y="119880"/>
                    <a:pt x="0" y="98685"/>
                  </a:cubicBezTo>
                  <a:lnTo>
                    <a:pt x="0" y="79916"/>
                  </a:lnTo>
                  <a:cubicBezTo>
                    <a:pt x="0" y="58721"/>
                    <a:pt x="8420" y="38394"/>
                    <a:pt x="23407" y="23407"/>
                  </a:cubicBezTo>
                  <a:cubicBezTo>
                    <a:pt x="38394" y="8420"/>
                    <a:pt x="58721" y="0"/>
                    <a:pt x="79916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178601" cy="2167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9564146" y="8991473"/>
            <a:ext cx="465994" cy="345683"/>
          </a:xfrm>
          <a:custGeom>
            <a:avLst/>
            <a:gdLst/>
            <a:ahLst/>
            <a:cxnLst/>
            <a:rect r="r" b="b" t="t" l="l"/>
            <a:pathLst>
              <a:path h="345683" w="465994">
                <a:moveTo>
                  <a:pt x="0" y="0"/>
                </a:moveTo>
                <a:lnTo>
                  <a:pt x="465994" y="0"/>
                </a:lnTo>
                <a:lnTo>
                  <a:pt x="465994" y="345683"/>
                </a:lnTo>
                <a:lnTo>
                  <a:pt x="0" y="3456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0603163" y="8758576"/>
            <a:ext cx="6656137" cy="1823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Offrir des produits de qualité à des prix compétitifs.</a:t>
            </a:r>
          </a:p>
          <a:p>
            <a:pPr algn="l">
              <a:lnSpc>
                <a:spcPts val="2911"/>
              </a:lnSpc>
            </a:pPr>
          </a:p>
          <a:p>
            <a:pPr algn="l">
              <a:lnSpc>
                <a:spcPts val="2911"/>
              </a:lnSpc>
            </a:pPr>
          </a:p>
          <a:p>
            <a:pPr algn="l">
              <a:lnSpc>
                <a:spcPts val="291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40420" y="-724065"/>
            <a:ext cx="12090661" cy="11411927"/>
            <a:chOff x="0" y="0"/>
            <a:chExt cx="3184372" cy="30056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84372" cy="3005610"/>
            </a:xfrm>
            <a:custGeom>
              <a:avLst/>
              <a:gdLst/>
              <a:ahLst/>
              <a:cxnLst/>
              <a:rect r="r" b="b" t="t" l="l"/>
              <a:pathLst>
                <a:path h="3005610" w="3184372">
                  <a:moveTo>
                    <a:pt x="0" y="0"/>
                  </a:moveTo>
                  <a:lnTo>
                    <a:pt x="3184372" y="0"/>
                  </a:lnTo>
                  <a:lnTo>
                    <a:pt x="3184372" y="3005610"/>
                  </a:lnTo>
                  <a:lnTo>
                    <a:pt x="0" y="3005610"/>
                  </a:lnTo>
                  <a:close/>
                </a:path>
              </a:pathLst>
            </a:custGeom>
            <a:solidFill>
              <a:srgbClr val="133D3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184372" cy="3043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140420" y="-448598"/>
            <a:ext cx="3938179" cy="2220712"/>
            <a:chOff x="0" y="0"/>
            <a:chExt cx="1037216" cy="58487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37216" cy="584879"/>
            </a:xfrm>
            <a:custGeom>
              <a:avLst/>
              <a:gdLst/>
              <a:ahLst/>
              <a:cxnLst/>
              <a:rect r="r" b="b" t="t" l="l"/>
              <a:pathLst>
                <a:path h="584879" w="1037216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7628109" y="1515857"/>
            <a:ext cx="4057331" cy="8224320"/>
            <a:chOff x="0" y="0"/>
            <a:chExt cx="9398000" cy="190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401955" y="301498"/>
              <a:ext cx="8566912" cy="18446877"/>
            </a:xfrm>
            <a:custGeom>
              <a:avLst/>
              <a:gdLst/>
              <a:ahLst/>
              <a:cxnLst/>
              <a:rect r="r" b="b" t="t" l="l"/>
              <a:pathLst>
                <a:path h="18446877" w="8566912">
                  <a:moveTo>
                    <a:pt x="7456551" y="18446877"/>
                  </a:moveTo>
                  <a:lnTo>
                    <a:pt x="1125220" y="18446877"/>
                  </a:lnTo>
                  <a:cubicBezTo>
                    <a:pt x="503809" y="18446877"/>
                    <a:pt x="0" y="17943067"/>
                    <a:pt x="0" y="17321657"/>
                  </a:cubicBezTo>
                  <a:lnTo>
                    <a:pt x="0" y="1085342"/>
                  </a:lnTo>
                  <a:cubicBezTo>
                    <a:pt x="0" y="485902"/>
                    <a:pt x="485902" y="0"/>
                    <a:pt x="1085342" y="0"/>
                  </a:cubicBezTo>
                  <a:lnTo>
                    <a:pt x="7504811" y="0"/>
                  </a:lnTo>
                  <a:cubicBezTo>
                    <a:pt x="8091424" y="0"/>
                    <a:pt x="8566912" y="475488"/>
                    <a:pt x="8566912" y="1062101"/>
                  </a:cubicBezTo>
                  <a:lnTo>
                    <a:pt x="8566912" y="17336515"/>
                  </a:lnTo>
                  <a:cubicBezTo>
                    <a:pt x="8566912" y="17949672"/>
                    <a:pt x="8069707" y="18446877"/>
                    <a:pt x="7456551" y="18446877"/>
                  </a:cubicBezTo>
                  <a:close/>
                </a:path>
              </a:pathLst>
            </a:custGeom>
            <a:blipFill>
              <a:blip r:embed="rId2"/>
              <a:stretch>
                <a:fillRect l="-57663" t="0" r="-57663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3980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398000">
                  <a:moveTo>
                    <a:pt x="93980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398000" y="0"/>
                  </a:lnTo>
                  <a:lnTo>
                    <a:pt x="9398000" y="19050000"/>
                  </a:lnTo>
                  <a:close/>
                </a:path>
              </a:pathLst>
            </a:custGeom>
            <a:blipFill>
              <a:blip r:embed="rId3"/>
              <a:stretch>
                <a:fillRect l="-42" t="0" r="-42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590911" y="5305452"/>
            <a:ext cx="3503675" cy="350367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  <a:ln w="85725" cap="sq">
              <a:solidFill>
                <a:srgbClr val="FFFCF3"/>
              </a:solidFill>
              <a:prstDash val="solid"/>
              <a:miter/>
            </a:ln>
          </p:spPr>
        </p:sp>
      </p:grpSp>
      <p:sp>
        <p:nvSpPr>
          <p:cNvPr name="TextBox 13" id="13"/>
          <p:cNvSpPr txBox="true"/>
          <p:nvPr/>
        </p:nvSpPr>
        <p:spPr>
          <a:xfrm rot="0">
            <a:off x="689972" y="913910"/>
            <a:ext cx="767816" cy="601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b="true" sz="3577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9771" y="2692766"/>
            <a:ext cx="6848337" cy="2461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23"/>
              </a:lnSpc>
            </a:pPr>
            <a:r>
              <a:rPr lang="en-US" sz="6799" b="true">
                <a:solidFill>
                  <a:srgbClr val="FFFAF5"/>
                </a:solidFill>
                <a:latin typeface="Garet Bold"/>
                <a:ea typeface="Garet Bold"/>
                <a:cs typeface="Garet Bold"/>
                <a:sym typeface="Garet Bold"/>
              </a:rPr>
              <a:t>Que proposons nous ?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4641637" y="5305452"/>
            <a:ext cx="3503675" cy="350367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  <a:ln w="85725" cap="sq">
              <a:solidFill>
                <a:srgbClr val="FFFCF3"/>
              </a:solidFill>
              <a:prstDash val="solid"/>
              <a:miter/>
            </a:ln>
          </p:spPr>
        </p:sp>
      </p:grpSp>
      <p:sp>
        <p:nvSpPr>
          <p:cNvPr name="TextBox 17" id="17"/>
          <p:cNvSpPr txBox="true"/>
          <p:nvPr/>
        </p:nvSpPr>
        <p:spPr>
          <a:xfrm rot="0">
            <a:off x="12228365" y="5086350"/>
            <a:ext cx="5250377" cy="817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0"/>
              </a:lnSpc>
              <a:spcBef>
                <a:spcPct val="0"/>
              </a:spcBef>
            </a:pPr>
            <a:r>
              <a:rPr lang="en-US" sz="230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Nous mettons en relation les différents vendeurs et revendeurs.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5103229" y="-611801"/>
            <a:ext cx="3184771" cy="3184771"/>
          </a:xfrm>
          <a:custGeom>
            <a:avLst/>
            <a:gdLst/>
            <a:ahLst/>
            <a:cxnLst/>
            <a:rect r="r" b="b" t="t" l="l"/>
            <a:pathLst>
              <a:path h="3184771" w="3184771">
                <a:moveTo>
                  <a:pt x="0" y="0"/>
                </a:moveTo>
                <a:lnTo>
                  <a:pt x="3184771" y="0"/>
                </a:lnTo>
                <a:lnTo>
                  <a:pt x="3184771" y="3184772"/>
                </a:lnTo>
                <a:lnTo>
                  <a:pt x="0" y="31847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36355" y="2108844"/>
            <a:ext cx="4961174" cy="7414378"/>
            <a:chOff x="0" y="0"/>
            <a:chExt cx="1306647" cy="19527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06647" cy="1952758"/>
            </a:xfrm>
            <a:custGeom>
              <a:avLst/>
              <a:gdLst/>
              <a:ahLst/>
              <a:cxnLst/>
              <a:rect r="r" b="b" t="t" l="l"/>
              <a:pathLst>
                <a:path h="1952758" w="1306647">
                  <a:moveTo>
                    <a:pt x="42134" y="0"/>
                  </a:moveTo>
                  <a:lnTo>
                    <a:pt x="1264513" y="0"/>
                  </a:lnTo>
                  <a:cubicBezTo>
                    <a:pt x="1275688" y="0"/>
                    <a:pt x="1286405" y="4439"/>
                    <a:pt x="1294306" y="12341"/>
                  </a:cubicBezTo>
                  <a:cubicBezTo>
                    <a:pt x="1302208" y="20242"/>
                    <a:pt x="1306647" y="30959"/>
                    <a:pt x="1306647" y="42134"/>
                  </a:cubicBezTo>
                  <a:lnTo>
                    <a:pt x="1306647" y="1910624"/>
                  </a:lnTo>
                  <a:cubicBezTo>
                    <a:pt x="1306647" y="1921799"/>
                    <a:pt x="1302208" y="1932516"/>
                    <a:pt x="1294306" y="1940417"/>
                  </a:cubicBezTo>
                  <a:cubicBezTo>
                    <a:pt x="1286405" y="1948319"/>
                    <a:pt x="1275688" y="1952758"/>
                    <a:pt x="1264513" y="1952758"/>
                  </a:cubicBezTo>
                  <a:lnTo>
                    <a:pt x="42134" y="1952758"/>
                  </a:lnTo>
                  <a:cubicBezTo>
                    <a:pt x="30959" y="1952758"/>
                    <a:pt x="20242" y="1948319"/>
                    <a:pt x="12341" y="1940417"/>
                  </a:cubicBezTo>
                  <a:cubicBezTo>
                    <a:pt x="4439" y="1932516"/>
                    <a:pt x="0" y="1921799"/>
                    <a:pt x="0" y="1910624"/>
                  </a:cubicBezTo>
                  <a:lnTo>
                    <a:pt x="0" y="42134"/>
                  </a:lnTo>
                  <a:cubicBezTo>
                    <a:pt x="0" y="30959"/>
                    <a:pt x="4439" y="20242"/>
                    <a:pt x="12341" y="12341"/>
                  </a:cubicBezTo>
                  <a:cubicBezTo>
                    <a:pt x="20242" y="4439"/>
                    <a:pt x="30959" y="0"/>
                    <a:pt x="42134" y="0"/>
                  </a:cubicBezTo>
                  <a:close/>
                </a:path>
              </a:pathLst>
            </a:custGeom>
            <a:solidFill>
              <a:srgbClr val="487307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306647" cy="19908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190470" y="2108844"/>
            <a:ext cx="4961174" cy="7414378"/>
            <a:chOff x="0" y="0"/>
            <a:chExt cx="1306647" cy="19527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6647" cy="1952758"/>
            </a:xfrm>
            <a:custGeom>
              <a:avLst/>
              <a:gdLst/>
              <a:ahLst/>
              <a:cxnLst/>
              <a:rect r="r" b="b" t="t" l="l"/>
              <a:pathLst>
                <a:path h="1952758" w="1306647">
                  <a:moveTo>
                    <a:pt x="42134" y="0"/>
                  </a:moveTo>
                  <a:lnTo>
                    <a:pt x="1264513" y="0"/>
                  </a:lnTo>
                  <a:cubicBezTo>
                    <a:pt x="1275688" y="0"/>
                    <a:pt x="1286405" y="4439"/>
                    <a:pt x="1294306" y="12341"/>
                  </a:cubicBezTo>
                  <a:cubicBezTo>
                    <a:pt x="1302208" y="20242"/>
                    <a:pt x="1306647" y="30959"/>
                    <a:pt x="1306647" y="42134"/>
                  </a:cubicBezTo>
                  <a:lnTo>
                    <a:pt x="1306647" y="1910624"/>
                  </a:lnTo>
                  <a:cubicBezTo>
                    <a:pt x="1306647" y="1921799"/>
                    <a:pt x="1302208" y="1932516"/>
                    <a:pt x="1294306" y="1940417"/>
                  </a:cubicBezTo>
                  <a:cubicBezTo>
                    <a:pt x="1286405" y="1948319"/>
                    <a:pt x="1275688" y="1952758"/>
                    <a:pt x="1264513" y="1952758"/>
                  </a:cubicBezTo>
                  <a:lnTo>
                    <a:pt x="42134" y="1952758"/>
                  </a:lnTo>
                  <a:cubicBezTo>
                    <a:pt x="30959" y="1952758"/>
                    <a:pt x="20242" y="1948319"/>
                    <a:pt x="12341" y="1940417"/>
                  </a:cubicBezTo>
                  <a:cubicBezTo>
                    <a:pt x="4439" y="1932516"/>
                    <a:pt x="0" y="1921799"/>
                    <a:pt x="0" y="1910624"/>
                  </a:cubicBezTo>
                  <a:lnTo>
                    <a:pt x="0" y="42134"/>
                  </a:lnTo>
                  <a:cubicBezTo>
                    <a:pt x="0" y="30959"/>
                    <a:pt x="4439" y="20242"/>
                    <a:pt x="12341" y="12341"/>
                  </a:cubicBezTo>
                  <a:cubicBezTo>
                    <a:pt x="20242" y="4439"/>
                    <a:pt x="30959" y="0"/>
                    <a:pt x="42134" y="0"/>
                  </a:cubicBezTo>
                  <a:close/>
                </a:path>
              </a:pathLst>
            </a:custGeom>
            <a:solidFill>
              <a:srgbClr val="487307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306647" cy="19908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505963" y="-10088626"/>
            <a:ext cx="9039999" cy="13137241"/>
            <a:chOff x="0" y="0"/>
            <a:chExt cx="2380905" cy="34600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380905" cy="3460014"/>
            </a:xfrm>
            <a:custGeom>
              <a:avLst/>
              <a:gdLst/>
              <a:ahLst/>
              <a:cxnLst/>
              <a:rect r="r" b="b" t="t" l="l"/>
              <a:pathLst>
                <a:path h="3460014" w="2380905">
                  <a:moveTo>
                    <a:pt x="41108" y="0"/>
                  </a:moveTo>
                  <a:lnTo>
                    <a:pt x="2339797" y="0"/>
                  </a:lnTo>
                  <a:cubicBezTo>
                    <a:pt x="2350700" y="0"/>
                    <a:pt x="2361156" y="4331"/>
                    <a:pt x="2368865" y="12040"/>
                  </a:cubicBezTo>
                  <a:cubicBezTo>
                    <a:pt x="2376574" y="19749"/>
                    <a:pt x="2380905" y="30205"/>
                    <a:pt x="2380905" y="41108"/>
                  </a:cubicBezTo>
                  <a:lnTo>
                    <a:pt x="2380905" y="3418907"/>
                  </a:lnTo>
                  <a:cubicBezTo>
                    <a:pt x="2380905" y="3441610"/>
                    <a:pt x="2362501" y="3460014"/>
                    <a:pt x="2339797" y="3460014"/>
                  </a:cubicBezTo>
                  <a:lnTo>
                    <a:pt x="41108" y="3460014"/>
                  </a:lnTo>
                  <a:cubicBezTo>
                    <a:pt x="18404" y="3460014"/>
                    <a:pt x="0" y="3441610"/>
                    <a:pt x="0" y="3418907"/>
                  </a:cubicBezTo>
                  <a:lnTo>
                    <a:pt x="0" y="41108"/>
                  </a:lnTo>
                  <a:cubicBezTo>
                    <a:pt x="0" y="18404"/>
                    <a:pt x="18404" y="0"/>
                    <a:pt x="41108" y="0"/>
                  </a:cubicBezTo>
                  <a:close/>
                </a:path>
              </a:pathLst>
            </a:custGeom>
            <a:solidFill>
              <a:srgbClr val="E18417"/>
            </a:solidFill>
            <a:ln cap="rnd">
              <a:noFill/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380905" cy="3498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752456" y="791649"/>
            <a:ext cx="8732042" cy="1552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7"/>
              </a:lnSpc>
            </a:pPr>
            <a:r>
              <a:rPr lang="en-US" b="true" sz="6384">
                <a:solidFill>
                  <a:srgbClr val="FFFAF5"/>
                </a:solidFill>
                <a:latin typeface="Garet Bold"/>
                <a:ea typeface="Garet Bold"/>
                <a:cs typeface="Garet Bold"/>
                <a:sym typeface="Garet Bold"/>
              </a:rPr>
              <a:t>Les fonctionnalités du site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86701" y="8642566"/>
            <a:ext cx="1512262" cy="1231467"/>
            <a:chOff x="0" y="0"/>
            <a:chExt cx="398291" cy="32433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98291" cy="324337"/>
            </a:xfrm>
            <a:custGeom>
              <a:avLst/>
              <a:gdLst/>
              <a:ahLst/>
              <a:cxnLst/>
              <a:rect r="r" b="b" t="t" l="l"/>
              <a:pathLst>
                <a:path h="324337" w="398291">
                  <a:moveTo>
                    <a:pt x="117747" y="0"/>
                  </a:moveTo>
                  <a:lnTo>
                    <a:pt x="280544" y="0"/>
                  </a:lnTo>
                  <a:cubicBezTo>
                    <a:pt x="345574" y="0"/>
                    <a:pt x="398291" y="52717"/>
                    <a:pt x="398291" y="117747"/>
                  </a:cubicBezTo>
                  <a:lnTo>
                    <a:pt x="398291" y="206590"/>
                  </a:lnTo>
                  <a:cubicBezTo>
                    <a:pt x="398291" y="271620"/>
                    <a:pt x="345574" y="324337"/>
                    <a:pt x="280544" y="324337"/>
                  </a:cubicBezTo>
                  <a:lnTo>
                    <a:pt x="117747" y="324337"/>
                  </a:lnTo>
                  <a:cubicBezTo>
                    <a:pt x="52717" y="324337"/>
                    <a:pt x="0" y="271620"/>
                    <a:pt x="0" y="206590"/>
                  </a:cubicBezTo>
                  <a:lnTo>
                    <a:pt x="0" y="117747"/>
                  </a:lnTo>
                  <a:cubicBezTo>
                    <a:pt x="0" y="52717"/>
                    <a:pt x="52717" y="0"/>
                    <a:pt x="117747" y="0"/>
                  </a:cubicBezTo>
                  <a:close/>
                </a:path>
              </a:pathLst>
            </a:custGeom>
            <a:solidFill>
              <a:srgbClr val="EB9837"/>
            </a:solidFill>
            <a:ln cap="rnd">
              <a:noFill/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398291" cy="3624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697049" y="8642566"/>
            <a:ext cx="1512262" cy="1231467"/>
            <a:chOff x="0" y="0"/>
            <a:chExt cx="398291" cy="32433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98291" cy="324337"/>
            </a:xfrm>
            <a:custGeom>
              <a:avLst/>
              <a:gdLst/>
              <a:ahLst/>
              <a:cxnLst/>
              <a:rect r="r" b="b" t="t" l="l"/>
              <a:pathLst>
                <a:path h="324337" w="398291">
                  <a:moveTo>
                    <a:pt x="117747" y="0"/>
                  </a:moveTo>
                  <a:lnTo>
                    <a:pt x="280544" y="0"/>
                  </a:lnTo>
                  <a:cubicBezTo>
                    <a:pt x="345574" y="0"/>
                    <a:pt x="398291" y="52717"/>
                    <a:pt x="398291" y="117747"/>
                  </a:cubicBezTo>
                  <a:lnTo>
                    <a:pt x="398291" y="206590"/>
                  </a:lnTo>
                  <a:cubicBezTo>
                    <a:pt x="398291" y="271620"/>
                    <a:pt x="345574" y="324337"/>
                    <a:pt x="280544" y="324337"/>
                  </a:cubicBezTo>
                  <a:lnTo>
                    <a:pt x="117747" y="324337"/>
                  </a:lnTo>
                  <a:cubicBezTo>
                    <a:pt x="52717" y="324337"/>
                    <a:pt x="0" y="271620"/>
                    <a:pt x="0" y="206590"/>
                  </a:cubicBezTo>
                  <a:lnTo>
                    <a:pt x="0" y="117747"/>
                  </a:lnTo>
                  <a:cubicBezTo>
                    <a:pt x="0" y="52717"/>
                    <a:pt x="52717" y="0"/>
                    <a:pt x="117747" y="0"/>
                  </a:cubicBezTo>
                  <a:close/>
                </a:path>
              </a:pathLst>
            </a:custGeom>
            <a:solidFill>
              <a:srgbClr val="EB9837"/>
            </a:solidFill>
            <a:ln cap="rnd">
              <a:noFill/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398291" cy="3624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6875392" y="913910"/>
            <a:ext cx="767816" cy="601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b="true" sz="3577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073991" y="3615572"/>
            <a:ext cx="3085904" cy="2134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0"/>
              </a:lnSpc>
            </a:pPr>
            <a:r>
              <a:rPr lang="en-US" sz="3623" b="true">
                <a:solidFill>
                  <a:srgbClr val="FFFAF5"/>
                </a:solidFill>
                <a:latin typeface="Garet Bold"/>
                <a:ea typeface="Garet Bold"/>
                <a:cs typeface="Garet Bold"/>
                <a:sym typeface="Garet Bold"/>
              </a:rPr>
              <a:t>Interface simple et intuitive</a:t>
            </a:r>
          </a:p>
          <a:p>
            <a:pPr algn="ctr">
              <a:lnSpc>
                <a:spcPts val="3370"/>
              </a:lnSpc>
            </a:pPr>
          </a:p>
          <a:p>
            <a:pPr algn="ctr">
              <a:lnSpc>
                <a:spcPts val="3370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2958808" y="6800582"/>
            <a:ext cx="3774560" cy="876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0"/>
              </a:lnSpc>
            </a:pPr>
            <a:r>
              <a:rPr lang="en-US" b="true" sz="3623">
                <a:solidFill>
                  <a:srgbClr val="FFFAF5"/>
                </a:solidFill>
                <a:latin typeface="Garet Bold"/>
                <a:ea typeface="Garet Bold"/>
                <a:cs typeface="Garet Bold"/>
                <a:sym typeface="Garet Bold"/>
              </a:rPr>
              <a:t>Livraison rapide et fiable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816784" y="3615572"/>
            <a:ext cx="4058608" cy="2972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0"/>
              </a:lnSpc>
            </a:pPr>
            <a:r>
              <a:rPr lang="en-US" sz="3623" b="true">
                <a:solidFill>
                  <a:srgbClr val="FFFAF5"/>
                </a:solidFill>
                <a:latin typeface="Garet Bold"/>
                <a:ea typeface="Garet Bold"/>
                <a:cs typeface="Garet Bold"/>
                <a:sym typeface="Garet Bold"/>
              </a:rPr>
              <a:t>Paiements sécurisés (Mobile Money, cartes bancaires).</a:t>
            </a:r>
          </a:p>
          <a:p>
            <a:pPr algn="ctr">
              <a:lnSpc>
                <a:spcPts val="3370"/>
              </a:lnSpc>
            </a:pPr>
          </a:p>
          <a:p>
            <a:pPr algn="ctr">
              <a:lnSpc>
                <a:spcPts val="3370"/>
              </a:lnSpc>
            </a:pPr>
          </a:p>
        </p:txBody>
      </p:sp>
      <p:grpSp>
        <p:nvGrpSpPr>
          <p:cNvPr name="Group 23" id="23"/>
          <p:cNvGrpSpPr/>
          <p:nvPr/>
        </p:nvGrpSpPr>
        <p:grpSpPr>
          <a:xfrm rot="0">
            <a:off x="-149554" y="-202767"/>
            <a:ext cx="2982833" cy="1566662"/>
            <a:chOff x="0" y="0"/>
            <a:chExt cx="785602" cy="41261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785602" cy="412619"/>
            </a:xfrm>
            <a:custGeom>
              <a:avLst/>
              <a:gdLst/>
              <a:ahLst/>
              <a:cxnLst/>
              <a:rect r="r" b="b" t="t" l="l"/>
              <a:pathLst>
                <a:path h="412619" w="785602">
                  <a:moveTo>
                    <a:pt x="59696" y="0"/>
                  </a:moveTo>
                  <a:lnTo>
                    <a:pt x="725906" y="0"/>
                  </a:lnTo>
                  <a:cubicBezTo>
                    <a:pt x="741738" y="0"/>
                    <a:pt x="756922" y="6289"/>
                    <a:pt x="768117" y="17485"/>
                  </a:cubicBezTo>
                  <a:cubicBezTo>
                    <a:pt x="779313" y="28680"/>
                    <a:pt x="785602" y="43864"/>
                    <a:pt x="785602" y="59696"/>
                  </a:cubicBezTo>
                  <a:lnTo>
                    <a:pt x="785602" y="352922"/>
                  </a:lnTo>
                  <a:cubicBezTo>
                    <a:pt x="785602" y="368755"/>
                    <a:pt x="779313" y="383939"/>
                    <a:pt x="768117" y="395134"/>
                  </a:cubicBezTo>
                  <a:cubicBezTo>
                    <a:pt x="756922" y="406329"/>
                    <a:pt x="741738" y="412619"/>
                    <a:pt x="725906" y="412619"/>
                  </a:cubicBezTo>
                  <a:lnTo>
                    <a:pt x="59696" y="412619"/>
                  </a:lnTo>
                  <a:cubicBezTo>
                    <a:pt x="43864" y="412619"/>
                    <a:pt x="28680" y="406329"/>
                    <a:pt x="17485" y="395134"/>
                  </a:cubicBezTo>
                  <a:cubicBezTo>
                    <a:pt x="6289" y="383939"/>
                    <a:pt x="0" y="368755"/>
                    <a:pt x="0" y="352922"/>
                  </a:cubicBezTo>
                  <a:lnTo>
                    <a:pt x="0" y="59696"/>
                  </a:lnTo>
                  <a:cubicBezTo>
                    <a:pt x="0" y="43864"/>
                    <a:pt x="6289" y="28680"/>
                    <a:pt x="17485" y="17485"/>
                  </a:cubicBezTo>
                  <a:cubicBezTo>
                    <a:pt x="28680" y="6289"/>
                    <a:pt x="43864" y="0"/>
                    <a:pt x="59696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785602" cy="450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-149554" y="-1011822"/>
            <a:ext cx="3184771" cy="3184771"/>
          </a:xfrm>
          <a:custGeom>
            <a:avLst/>
            <a:gdLst/>
            <a:ahLst/>
            <a:cxnLst/>
            <a:rect r="r" b="b" t="t" l="l"/>
            <a:pathLst>
              <a:path h="3184771" w="3184771">
                <a:moveTo>
                  <a:pt x="0" y="0"/>
                </a:moveTo>
                <a:lnTo>
                  <a:pt x="3184772" y="0"/>
                </a:lnTo>
                <a:lnTo>
                  <a:pt x="3184772" y="3184772"/>
                </a:lnTo>
                <a:lnTo>
                  <a:pt x="0" y="31847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2073991" y="6171932"/>
            <a:ext cx="3085904" cy="2134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0"/>
              </a:lnSpc>
            </a:pPr>
            <a:r>
              <a:rPr lang="en-US" sz="3623" b="true">
                <a:solidFill>
                  <a:srgbClr val="FFFAF5"/>
                </a:solidFill>
                <a:latin typeface="Garet Bold"/>
                <a:ea typeface="Garet Bold"/>
                <a:cs typeface="Garet Bold"/>
                <a:sym typeface="Garet Bold"/>
              </a:rPr>
              <a:t>Suivi en temps réel des commandes</a:t>
            </a:r>
          </a:p>
          <a:p>
            <a:pPr algn="ctr">
              <a:lnSpc>
                <a:spcPts val="337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39064" y="4887573"/>
            <a:ext cx="18966128" cy="6942477"/>
            <a:chOff x="0" y="0"/>
            <a:chExt cx="4995194" cy="18284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95194" cy="1828471"/>
            </a:xfrm>
            <a:custGeom>
              <a:avLst/>
              <a:gdLst/>
              <a:ahLst/>
              <a:cxnLst/>
              <a:rect r="r" b="b" t="t" l="l"/>
              <a:pathLst>
                <a:path h="1828471" w="4995194">
                  <a:moveTo>
                    <a:pt x="0" y="0"/>
                  </a:moveTo>
                  <a:lnTo>
                    <a:pt x="4995194" y="0"/>
                  </a:lnTo>
                  <a:lnTo>
                    <a:pt x="4995194" y="1828471"/>
                  </a:lnTo>
                  <a:lnTo>
                    <a:pt x="0" y="182847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95194" cy="18665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457696" y="4235242"/>
            <a:ext cx="5023058" cy="502305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3857" t="0" r="-33857" b="0"/>
              </a:stretch>
            </a:blipFill>
            <a:ln w="85725" cap="sq">
              <a:solidFill>
                <a:srgbClr val="B4C273"/>
              </a:solidFill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8661881" y="6488351"/>
            <a:ext cx="2618737" cy="261873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571318" y="720599"/>
            <a:ext cx="5919517" cy="591951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3857" t="0" r="-33857" b="0"/>
              </a:stretch>
            </a:blipFill>
            <a:ln w="85725" cap="sq">
              <a:solidFill>
                <a:srgbClr val="B4C273"/>
              </a:solidFill>
              <a:prstDash val="solid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6201287" y="1833456"/>
            <a:ext cx="2086713" cy="208671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136772" y="2501722"/>
            <a:ext cx="9193356" cy="2082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true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Comment ça fonctionne ?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43869" y="4744905"/>
            <a:ext cx="6417571" cy="2662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127" indent="-269564" lvl="1">
              <a:lnSpc>
                <a:spcPts val="3495"/>
              </a:lnSpc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Parcourez notre catalogue en ligne.</a:t>
            </a:r>
          </a:p>
          <a:p>
            <a:pPr algn="l" marL="539127" indent="-269564" lvl="1">
              <a:lnSpc>
                <a:spcPts val="3495"/>
              </a:lnSpc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Ajoutez vos produits au panier.</a:t>
            </a:r>
          </a:p>
          <a:p>
            <a:pPr algn="l" marL="539127" indent="-269564" lvl="1">
              <a:lnSpc>
                <a:spcPts val="3495"/>
              </a:lnSpc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Passez commande et choisissez votre mode de paiement.</a:t>
            </a:r>
          </a:p>
          <a:p>
            <a:pPr algn="l" marL="539127" indent="-269564" lvl="1">
              <a:lnSpc>
                <a:spcPts val="3495"/>
              </a:lnSpc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Recevez vos produits à domicile !</a:t>
            </a:r>
          </a:p>
          <a:p>
            <a:pPr algn="l">
              <a:lnSpc>
                <a:spcPts val="3495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6875392" y="8772777"/>
            <a:ext cx="767816" cy="601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b="true" sz="3577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06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-163160" y="-871786"/>
            <a:ext cx="3184771" cy="3184771"/>
          </a:xfrm>
          <a:custGeom>
            <a:avLst/>
            <a:gdLst/>
            <a:ahLst/>
            <a:cxnLst/>
            <a:rect r="r" b="b" t="t" l="l"/>
            <a:pathLst>
              <a:path h="3184771" w="3184771">
                <a:moveTo>
                  <a:pt x="0" y="0"/>
                </a:moveTo>
                <a:lnTo>
                  <a:pt x="3184771" y="0"/>
                </a:lnTo>
                <a:lnTo>
                  <a:pt x="3184771" y="3184771"/>
                </a:lnTo>
                <a:lnTo>
                  <a:pt x="0" y="31847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246988" y="395741"/>
            <a:ext cx="18966128" cy="9633740"/>
            <a:chOff x="0" y="0"/>
            <a:chExt cx="4995194" cy="25372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95194" cy="2537281"/>
            </a:xfrm>
            <a:custGeom>
              <a:avLst/>
              <a:gdLst/>
              <a:ahLst/>
              <a:cxnLst/>
              <a:rect r="r" b="b" t="t" l="l"/>
              <a:pathLst>
                <a:path h="2537281" w="4995194">
                  <a:moveTo>
                    <a:pt x="0" y="0"/>
                  </a:moveTo>
                  <a:lnTo>
                    <a:pt x="4995194" y="0"/>
                  </a:lnTo>
                  <a:lnTo>
                    <a:pt x="4995194" y="2537281"/>
                  </a:lnTo>
                  <a:lnTo>
                    <a:pt x="0" y="253728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95194" cy="2575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983942" y="1701919"/>
            <a:ext cx="4029026" cy="402902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0" y="6350000"/>
                  </a:lnTo>
                  <a:lnTo>
                    <a:pt x="6350000" y="6350000"/>
                  </a:lnTo>
                  <a:cubicBezTo>
                    <a:pt x="6350000" y="2843530"/>
                    <a:pt x="3506470" y="0"/>
                    <a:pt x="0" y="0"/>
                  </a:cubicBezTo>
                  <a:close/>
                </a:path>
              </a:pathLst>
            </a:custGeom>
            <a:blipFill>
              <a:blip r:embed="rId2"/>
              <a:stretch>
                <a:fillRect l="-25000" t="0" r="-2500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794441" y="5730945"/>
            <a:ext cx="3527355" cy="3527355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cubicBezTo>
                    <a:pt x="0" y="3506470"/>
                    <a:pt x="2843530" y="6350000"/>
                    <a:pt x="6350000" y="6350000"/>
                  </a:cubicBezTo>
                  <a:lnTo>
                    <a:pt x="635000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046" t="0" r="-25046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5293221" y="5143500"/>
            <a:ext cx="4307192" cy="4307192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0" y="6350000"/>
                  </a:lnTo>
                  <a:cubicBezTo>
                    <a:pt x="3506470" y="6350000"/>
                    <a:pt x="6350000" y="3506470"/>
                    <a:pt x="6350000" y="0"/>
                  </a:cubicBez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5000" t="0" r="-2500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94424" y="1701919"/>
            <a:ext cx="4498797" cy="4498797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6350000"/>
                  </a:moveTo>
                  <a:lnTo>
                    <a:pt x="6350000" y="6350000"/>
                  </a:lnTo>
                  <a:lnTo>
                    <a:pt x="6350000" y="0"/>
                  </a:lnTo>
                  <a:cubicBezTo>
                    <a:pt x="2843530" y="0"/>
                    <a:pt x="0" y="2843530"/>
                    <a:pt x="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4906" t="0" r="-24906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2571127" y="1483545"/>
            <a:ext cx="1233759" cy="123375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043100" y="7494622"/>
            <a:ext cx="1233759" cy="123375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339428" y="2842445"/>
            <a:ext cx="6919872" cy="2082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true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NOS AVANTAGES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468251" y="5178976"/>
            <a:ext cx="5992634" cy="3549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127" indent="-269564" lvl="1">
              <a:lnSpc>
                <a:spcPts val="3495"/>
              </a:lnSpc>
              <a:spcBef>
                <a:spcPct val="0"/>
              </a:spcBef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Produits 100 % frais et authentiques.</a:t>
            </a:r>
          </a:p>
          <a:p>
            <a:pPr algn="l" marL="539127" indent="-269564" lvl="1">
              <a:lnSpc>
                <a:spcPts val="3495"/>
              </a:lnSpc>
              <a:spcBef>
                <a:spcPct val="0"/>
              </a:spcBef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Collaboration directe avec des agriculteurs locaux.</a:t>
            </a:r>
          </a:p>
          <a:p>
            <a:pPr algn="l" marL="539127" indent="-269564" lvl="1">
              <a:lnSpc>
                <a:spcPts val="3495"/>
              </a:lnSpc>
              <a:spcBef>
                <a:spcPct val="0"/>
              </a:spcBef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Disponibilité internationale.</a:t>
            </a:r>
          </a:p>
          <a:p>
            <a:pPr algn="l" marL="539127" indent="-269564" lvl="1">
              <a:lnSpc>
                <a:spcPts val="3495"/>
              </a:lnSpc>
              <a:spcBef>
                <a:spcPct val="0"/>
              </a:spcBef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Support client réactif.</a:t>
            </a:r>
          </a:p>
          <a:p>
            <a:pPr algn="l">
              <a:lnSpc>
                <a:spcPts val="3495"/>
              </a:lnSpc>
              <a:spcBef>
                <a:spcPct val="0"/>
              </a:spcBef>
            </a:pPr>
          </a:p>
          <a:p>
            <a:pPr algn="l">
              <a:lnSpc>
                <a:spcPts val="3495"/>
              </a:lnSpc>
              <a:spcBef>
                <a:spcPct val="0"/>
              </a:spcBef>
            </a:pPr>
          </a:p>
        </p:txBody>
      </p:sp>
      <p:grpSp>
        <p:nvGrpSpPr>
          <p:cNvPr name="Group 21" id="21"/>
          <p:cNvGrpSpPr/>
          <p:nvPr/>
        </p:nvGrpSpPr>
        <p:grpSpPr>
          <a:xfrm rot="0">
            <a:off x="-2140420" y="-448598"/>
            <a:ext cx="3938179" cy="2220712"/>
            <a:chOff x="0" y="0"/>
            <a:chExt cx="1037216" cy="58487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37216" cy="584879"/>
            </a:xfrm>
            <a:custGeom>
              <a:avLst/>
              <a:gdLst/>
              <a:ahLst/>
              <a:cxnLst/>
              <a:rect r="r" b="b" t="t" l="l"/>
              <a:pathLst>
                <a:path h="584879" w="1037216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689972" y="913910"/>
            <a:ext cx="767816" cy="601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b="true" sz="3577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07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4997322" y="-611801"/>
            <a:ext cx="3184771" cy="3184771"/>
          </a:xfrm>
          <a:custGeom>
            <a:avLst/>
            <a:gdLst/>
            <a:ahLst/>
            <a:cxnLst/>
            <a:rect r="r" b="b" t="t" l="l"/>
            <a:pathLst>
              <a:path h="3184771" w="3184771">
                <a:moveTo>
                  <a:pt x="0" y="0"/>
                </a:moveTo>
                <a:lnTo>
                  <a:pt x="3184771" y="0"/>
                </a:lnTo>
                <a:lnTo>
                  <a:pt x="3184771" y="3184772"/>
                </a:lnTo>
                <a:lnTo>
                  <a:pt x="0" y="31847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68287" y="5544456"/>
            <a:ext cx="4295230" cy="429523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1174" r="0" b="-21174"/>
              </a:stretch>
            </a:blipFill>
            <a:ln w="85725" cap="sq">
              <a:solidFill>
                <a:srgbClr val="B4C273"/>
              </a:solidFill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-339064" y="4887573"/>
            <a:ext cx="18966128" cy="6942477"/>
            <a:chOff x="0" y="0"/>
            <a:chExt cx="4995194" cy="182847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995194" cy="1828471"/>
            </a:xfrm>
            <a:custGeom>
              <a:avLst/>
              <a:gdLst/>
              <a:ahLst/>
              <a:cxnLst/>
              <a:rect r="r" b="b" t="t" l="l"/>
              <a:pathLst>
                <a:path h="1828471" w="4995194">
                  <a:moveTo>
                    <a:pt x="0" y="0"/>
                  </a:moveTo>
                  <a:lnTo>
                    <a:pt x="4995194" y="0"/>
                  </a:lnTo>
                  <a:lnTo>
                    <a:pt x="4995194" y="1828471"/>
                  </a:lnTo>
                  <a:lnTo>
                    <a:pt x="0" y="182847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995194" cy="18665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661881" y="6488351"/>
            <a:ext cx="2618737" cy="261873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571318" y="720599"/>
            <a:ext cx="5919517" cy="591951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21174" r="0" b="-21174"/>
              </a:stretch>
            </a:blipFill>
            <a:ln w="85725" cap="sq">
              <a:solidFill>
                <a:srgbClr val="B4C273"/>
              </a:solidFill>
              <a:prstDash val="solid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6201287" y="1833456"/>
            <a:ext cx="2086713" cy="208671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136772" y="2501722"/>
            <a:ext cx="9193356" cy="2082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true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Intégration de l’IA 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-163160" y="-871786"/>
            <a:ext cx="3184771" cy="3184771"/>
          </a:xfrm>
          <a:custGeom>
            <a:avLst/>
            <a:gdLst/>
            <a:ahLst/>
            <a:cxnLst/>
            <a:rect r="r" b="b" t="t" l="l"/>
            <a:pathLst>
              <a:path h="3184771" w="3184771">
                <a:moveTo>
                  <a:pt x="0" y="0"/>
                </a:moveTo>
                <a:lnTo>
                  <a:pt x="3184771" y="0"/>
                </a:lnTo>
                <a:lnTo>
                  <a:pt x="3184771" y="3184771"/>
                </a:lnTo>
                <a:lnTo>
                  <a:pt x="0" y="31847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136772" y="6421676"/>
            <a:ext cx="6417571" cy="1776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127" indent="-269564" lvl="1">
              <a:lnSpc>
                <a:spcPts val="3495"/>
              </a:lnSpc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Map intéractive pour visualiser les produits</a:t>
            </a:r>
          </a:p>
          <a:p>
            <a:pPr algn="l" marL="539127" indent="-269564" lvl="1">
              <a:lnSpc>
                <a:spcPts val="3495"/>
              </a:lnSpc>
              <a:spcBef>
                <a:spcPct val="0"/>
              </a:spcBef>
              <a:buFont typeface="Arial"/>
              <a:buChar char="•"/>
            </a:pPr>
            <a:r>
              <a:rPr lang="en-US" sz="249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intégrations des produits pour chaque localités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875392" y="8772777"/>
            <a:ext cx="767816" cy="601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b="true" sz="3577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3D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9400" y="5982155"/>
            <a:ext cx="18817400" cy="4412675"/>
            <a:chOff x="0" y="0"/>
            <a:chExt cx="1667432" cy="3910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67432" cy="391012"/>
            </a:xfrm>
            <a:custGeom>
              <a:avLst/>
              <a:gdLst/>
              <a:ahLst/>
              <a:cxnLst/>
              <a:rect r="r" b="b" t="t" l="l"/>
              <a:pathLst>
                <a:path h="391012" w="1667432">
                  <a:moveTo>
                    <a:pt x="0" y="0"/>
                  </a:moveTo>
                  <a:lnTo>
                    <a:pt x="1667432" y="0"/>
                  </a:lnTo>
                  <a:lnTo>
                    <a:pt x="1667432" y="391012"/>
                  </a:lnTo>
                  <a:lnTo>
                    <a:pt x="0" y="391012"/>
                  </a:lnTo>
                  <a:close/>
                </a:path>
              </a:pathLst>
            </a:custGeom>
            <a:blipFill>
              <a:blip r:embed="rId2"/>
              <a:stretch>
                <a:fillRect l="0" t="-92828" r="0" b="-92828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4781480" y="2451548"/>
            <a:ext cx="8315842" cy="1886685"/>
            <a:chOff x="0" y="0"/>
            <a:chExt cx="2472317" cy="5609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72317" cy="560915"/>
            </a:xfrm>
            <a:custGeom>
              <a:avLst/>
              <a:gdLst/>
              <a:ahLst/>
              <a:cxnLst/>
              <a:rect r="r" b="b" t="t" l="l"/>
              <a:pathLst>
                <a:path h="560915" w="2472317">
                  <a:moveTo>
                    <a:pt x="0" y="0"/>
                  </a:moveTo>
                  <a:lnTo>
                    <a:pt x="2472317" y="0"/>
                  </a:lnTo>
                  <a:lnTo>
                    <a:pt x="2472317" y="560915"/>
                  </a:lnTo>
                  <a:lnTo>
                    <a:pt x="0" y="5609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7F7F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72317" cy="5990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582907" y="5109592"/>
            <a:ext cx="500017" cy="500017"/>
          </a:xfrm>
          <a:custGeom>
            <a:avLst/>
            <a:gdLst/>
            <a:ahLst/>
            <a:cxnLst/>
            <a:rect r="r" b="b" t="t" l="l"/>
            <a:pathLst>
              <a:path h="500017" w="500017">
                <a:moveTo>
                  <a:pt x="0" y="0"/>
                </a:moveTo>
                <a:lnTo>
                  <a:pt x="500018" y="0"/>
                </a:lnTo>
                <a:lnTo>
                  <a:pt x="500018" y="500017"/>
                </a:lnTo>
                <a:lnTo>
                  <a:pt x="0" y="5000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637761" y="5226459"/>
            <a:ext cx="405695" cy="266283"/>
          </a:xfrm>
          <a:custGeom>
            <a:avLst/>
            <a:gdLst/>
            <a:ahLst/>
            <a:cxnLst/>
            <a:rect r="r" b="b" t="t" l="l"/>
            <a:pathLst>
              <a:path h="266283" w="405695">
                <a:moveTo>
                  <a:pt x="0" y="0"/>
                </a:moveTo>
                <a:lnTo>
                  <a:pt x="405695" y="0"/>
                </a:lnTo>
                <a:lnTo>
                  <a:pt x="405695" y="266283"/>
                </a:lnTo>
                <a:lnTo>
                  <a:pt x="0" y="2662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391153" y="2766292"/>
            <a:ext cx="9253880" cy="157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b="true" sz="1112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Thank You!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86180" y="5256656"/>
            <a:ext cx="2552485" cy="31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6"/>
              </a:lnSpc>
            </a:pPr>
            <a:r>
              <a:rPr lang="en-US" sz="2243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+225 070 864 2974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62531" y="5245509"/>
            <a:ext cx="3814900" cy="31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6"/>
              </a:lnSpc>
            </a:pPr>
            <a:r>
              <a:rPr lang="en-US" sz="2243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monvivrier@gmail.com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DAGXORBBedU</dc:identifier>
  <dcterms:modified xsi:type="dcterms:W3CDTF">2011-08-01T06:04:30Z</dcterms:modified>
  <cp:revision>1</cp:revision>
  <dc:title>Mon vivoire</dc:title>
</cp:coreProperties>
</file>

<file path=docProps/thumbnail.jpeg>
</file>